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sldIdLst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</p:sldIdLst>
  <p:sldSz cx="18288000" cy="10287000"/>
  <p:notesSz cx="6858000" cy="9144000"/>
  <p:embeddedFontLst>
    <p:embeddedFont>
      <p:font typeface="Calibri (MS)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E3000"/>
    <a:srgbClr val="FF3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A409C-83EE-48FE-8C5F-EF3D4EE25F62}" v="39" dt="2024-02-28T07:35:57.566"/>
    <p1510:client id="{9453D435-3C8C-84A9-FE34-7B32E644682B}" v="6" dt="2024-02-27T16:14:03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6357" autoAdjust="0"/>
  </p:normalViewPr>
  <p:slideViewPr>
    <p:cSldViewPr>
      <p:cViewPr varScale="1">
        <p:scale>
          <a:sx n="74" d="100"/>
          <a:sy n="74" d="100"/>
        </p:scale>
        <p:origin x="11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8CF6-8B80-46E7-8478-39A955769ED3}" type="datetimeFigureOut">
              <a:rPr lang="de-DE" smtClean="0"/>
              <a:t>03.03.2024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00B9-36D2-40A7-9E86-575A449B58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06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8CF6-8B80-46E7-8478-39A955769ED3}" type="datetimeFigureOut">
              <a:rPr lang="de-DE" smtClean="0"/>
              <a:t>03.03.2024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00B9-36D2-40A7-9E86-575A449B58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23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8CF6-8B80-46E7-8478-39A955769ED3}" type="datetimeFigureOut">
              <a:rPr lang="de-DE" smtClean="0"/>
              <a:t>03.03.2024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00B9-36D2-40A7-9E86-575A449B58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99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8CF6-8B80-46E7-8478-39A955769ED3}" type="datetimeFigureOut">
              <a:rPr lang="de-DE" smtClean="0"/>
              <a:t>03.03.2024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00B9-36D2-40A7-9E86-575A449B58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299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8CF6-8B80-46E7-8478-39A955769ED3}" type="datetimeFigureOut">
              <a:rPr lang="de-DE" smtClean="0"/>
              <a:t>03.03.2024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00B9-36D2-40A7-9E86-575A449B58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156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8CF6-8B80-46E7-8478-39A955769ED3}" type="datetimeFigureOut">
              <a:rPr lang="de-DE" smtClean="0"/>
              <a:t>03.03.2024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00B9-36D2-40A7-9E86-575A449B58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708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8CF6-8B80-46E7-8478-39A955769ED3}" type="datetimeFigureOut">
              <a:rPr lang="de-DE" smtClean="0"/>
              <a:t>03.03.2024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00B9-36D2-40A7-9E86-575A449B58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945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8CF6-8B80-46E7-8478-39A955769ED3}" type="datetimeFigureOut">
              <a:rPr lang="de-DE" smtClean="0"/>
              <a:t>03.03.2024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00B9-36D2-40A7-9E86-575A449B58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49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8CF6-8B80-46E7-8478-39A955769ED3}" type="datetimeFigureOut">
              <a:rPr lang="de-DE" smtClean="0"/>
              <a:t>03.03.2024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00B9-36D2-40A7-9E86-575A449B58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801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8CF6-8B80-46E7-8478-39A955769ED3}" type="datetimeFigureOut">
              <a:rPr lang="de-DE" smtClean="0"/>
              <a:t>03.03.2024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00B9-36D2-40A7-9E86-575A449B58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314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8CF6-8B80-46E7-8478-39A955769ED3}" type="datetimeFigureOut">
              <a:rPr lang="de-DE" smtClean="0"/>
              <a:t>03.03.2024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00B9-36D2-40A7-9E86-575A449B58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15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8CF6-8B80-46E7-8478-39A955769ED3}" type="datetimeFigureOut">
              <a:rPr lang="de-DE" smtClean="0"/>
              <a:t>03.03.2024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600B9-36D2-40A7-9E86-575A449B58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63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081FE-84D1-C3ED-029D-9467EC2D3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CCFBA7E5-CF51-6B4B-A3AD-5A8DC82FDAAE}"/>
              </a:ext>
            </a:extLst>
          </p:cNvPr>
          <p:cNvSpPr/>
          <p:nvPr/>
        </p:nvSpPr>
        <p:spPr>
          <a:xfrm>
            <a:off x="14730726" y="7031"/>
            <a:ext cx="3557274" cy="1753004"/>
          </a:xfrm>
          <a:custGeom>
            <a:avLst/>
            <a:gdLst/>
            <a:ahLst/>
            <a:cxnLst/>
            <a:rect l="l" t="t" r="r" b="b"/>
            <a:pathLst>
              <a:path w="3557274" h="1753004">
                <a:moveTo>
                  <a:pt x="0" y="0"/>
                </a:moveTo>
                <a:lnTo>
                  <a:pt x="3557274" y="0"/>
                </a:lnTo>
                <a:lnTo>
                  <a:pt x="3557274" y="1753003"/>
                </a:lnTo>
                <a:lnTo>
                  <a:pt x="0" y="1753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05ABCE8-0744-D555-D52C-F1E9F27878C5}"/>
              </a:ext>
            </a:extLst>
          </p:cNvPr>
          <p:cNvSpPr/>
          <p:nvPr/>
        </p:nvSpPr>
        <p:spPr>
          <a:xfrm flipH="1">
            <a:off x="13182599" y="5448300"/>
            <a:ext cx="5105399" cy="4677770"/>
          </a:xfrm>
          <a:custGeom>
            <a:avLst/>
            <a:gdLst/>
            <a:ahLst/>
            <a:cxnLst/>
            <a:rect l="l" t="t" r="r" b="b"/>
            <a:pathLst>
              <a:path w="6930795" h="5316648">
                <a:moveTo>
                  <a:pt x="6930795" y="0"/>
                </a:moveTo>
                <a:lnTo>
                  <a:pt x="0" y="0"/>
                </a:lnTo>
                <a:lnTo>
                  <a:pt x="0" y="5316647"/>
                </a:lnTo>
                <a:lnTo>
                  <a:pt x="6930795" y="5316647"/>
                </a:lnTo>
                <a:lnTo>
                  <a:pt x="6930795" y="0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523015D-D059-16FC-43F5-71C0930B7474}"/>
              </a:ext>
            </a:extLst>
          </p:cNvPr>
          <p:cNvSpPr/>
          <p:nvPr/>
        </p:nvSpPr>
        <p:spPr>
          <a:xfrm rot="-1390991" flipV="1">
            <a:off x="-1006041" y="-760676"/>
            <a:ext cx="5850583" cy="4488012"/>
          </a:xfrm>
          <a:custGeom>
            <a:avLst/>
            <a:gdLst/>
            <a:ahLst/>
            <a:cxnLst/>
            <a:rect l="l" t="t" r="r" b="b"/>
            <a:pathLst>
              <a:path w="5850583" h="4488012">
                <a:moveTo>
                  <a:pt x="0" y="4488012"/>
                </a:moveTo>
                <a:lnTo>
                  <a:pt x="5850583" y="4488012"/>
                </a:lnTo>
                <a:lnTo>
                  <a:pt x="5850583" y="0"/>
                </a:lnTo>
                <a:lnTo>
                  <a:pt x="0" y="0"/>
                </a:lnTo>
                <a:lnTo>
                  <a:pt x="0" y="4488012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37954FF-4A75-6EB9-AC06-74A4CB8154B1}"/>
              </a:ext>
            </a:extLst>
          </p:cNvPr>
          <p:cNvSpPr/>
          <p:nvPr/>
        </p:nvSpPr>
        <p:spPr>
          <a:xfrm>
            <a:off x="9954565" y="9709809"/>
            <a:ext cx="8333435" cy="577191"/>
          </a:xfrm>
          <a:custGeom>
            <a:avLst/>
            <a:gdLst/>
            <a:ahLst/>
            <a:cxnLst/>
            <a:rect l="l" t="t" r="r" b="b"/>
            <a:pathLst>
              <a:path w="8333435" h="577191">
                <a:moveTo>
                  <a:pt x="0" y="0"/>
                </a:moveTo>
                <a:lnTo>
                  <a:pt x="8333435" y="0"/>
                </a:lnTo>
                <a:lnTo>
                  <a:pt x="8333435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8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BDDFEDA-3D33-41A5-4627-8CDFC5AD17A5}"/>
              </a:ext>
            </a:extLst>
          </p:cNvPr>
          <p:cNvSpPr/>
          <p:nvPr/>
        </p:nvSpPr>
        <p:spPr>
          <a:xfrm>
            <a:off x="0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0" y="0"/>
                </a:lnTo>
                <a:lnTo>
                  <a:pt x="5491730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C57BF7E-702F-C2AF-FD04-A498613FBD93}"/>
              </a:ext>
            </a:extLst>
          </p:cNvPr>
          <p:cNvSpPr/>
          <p:nvPr/>
        </p:nvSpPr>
        <p:spPr>
          <a:xfrm>
            <a:off x="4691275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1" y="0"/>
                </a:lnTo>
                <a:lnTo>
                  <a:pt x="5491731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FC0A3-C4D3-FBE0-BA2F-39250046D038}"/>
              </a:ext>
            </a:extLst>
          </p:cNvPr>
          <p:cNvSpPr txBox="1"/>
          <p:nvPr/>
        </p:nvSpPr>
        <p:spPr>
          <a:xfrm>
            <a:off x="3783019" y="398994"/>
            <a:ext cx="10721962" cy="70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5416" dirty="0">
                <a:solidFill>
                  <a:srgbClr val="D41839"/>
                </a:solidFill>
                <a:latin typeface="Calibri (MS) Bold"/>
              </a:rPr>
              <a:t>UMFRAGEERGEBNISSE</a:t>
            </a:r>
          </a:p>
        </p:txBody>
      </p:sp>
      <p:pic>
        <p:nvPicPr>
          <p:cNvPr id="8" name="Grafik 7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4BDB9578-BDD6-3E52-A6D4-CCF16B10F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45" y="958111"/>
            <a:ext cx="11454355" cy="859076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0DD1245-AF52-7D3F-CD36-5EF9E02AE89E}"/>
              </a:ext>
            </a:extLst>
          </p:cNvPr>
          <p:cNvSpPr txBox="1"/>
          <p:nvPr/>
        </p:nvSpPr>
        <p:spPr>
          <a:xfrm>
            <a:off x="228440" y="98137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BDMV-Kongress 1.- 3. März 2024 Fulda</a:t>
            </a:r>
            <a:endParaRPr lang="de-DE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0A533-B97F-24BA-EB7A-90F9C0073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1996D35-4CE0-47FD-38B4-342DF726416F}"/>
              </a:ext>
            </a:extLst>
          </p:cNvPr>
          <p:cNvSpPr/>
          <p:nvPr/>
        </p:nvSpPr>
        <p:spPr>
          <a:xfrm>
            <a:off x="14730726" y="7031"/>
            <a:ext cx="3557274" cy="1753004"/>
          </a:xfrm>
          <a:custGeom>
            <a:avLst/>
            <a:gdLst/>
            <a:ahLst/>
            <a:cxnLst/>
            <a:rect l="l" t="t" r="r" b="b"/>
            <a:pathLst>
              <a:path w="3557274" h="1753004">
                <a:moveTo>
                  <a:pt x="0" y="0"/>
                </a:moveTo>
                <a:lnTo>
                  <a:pt x="3557274" y="0"/>
                </a:lnTo>
                <a:lnTo>
                  <a:pt x="3557274" y="1753003"/>
                </a:lnTo>
                <a:lnTo>
                  <a:pt x="0" y="1753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9033BE5-F062-C78E-01B9-AD86BCBE5EBF}"/>
              </a:ext>
            </a:extLst>
          </p:cNvPr>
          <p:cNvSpPr/>
          <p:nvPr/>
        </p:nvSpPr>
        <p:spPr>
          <a:xfrm flipH="1">
            <a:off x="13639799" y="5676900"/>
            <a:ext cx="4953000" cy="4449170"/>
          </a:xfrm>
          <a:custGeom>
            <a:avLst/>
            <a:gdLst/>
            <a:ahLst/>
            <a:cxnLst/>
            <a:rect l="l" t="t" r="r" b="b"/>
            <a:pathLst>
              <a:path w="6930795" h="5316648">
                <a:moveTo>
                  <a:pt x="6930795" y="0"/>
                </a:moveTo>
                <a:lnTo>
                  <a:pt x="0" y="0"/>
                </a:lnTo>
                <a:lnTo>
                  <a:pt x="0" y="5316647"/>
                </a:lnTo>
                <a:lnTo>
                  <a:pt x="6930795" y="5316647"/>
                </a:lnTo>
                <a:lnTo>
                  <a:pt x="6930795" y="0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4F2DF9D-FF96-C300-339E-88CF0A810453}"/>
              </a:ext>
            </a:extLst>
          </p:cNvPr>
          <p:cNvSpPr/>
          <p:nvPr/>
        </p:nvSpPr>
        <p:spPr>
          <a:xfrm rot="-1390991" flipV="1">
            <a:off x="-1006041" y="-760676"/>
            <a:ext cx="5850583" cy="4488012"/>
          </a:xfrm>
          <a:custGeom>
            <a:avLst/>
            <a:gdLst/>
            <a:ahLst/>
            <a:cxnLst/>
            <a:rect l="l" t="t" r="r" b="b"/>
            <a:pathLst>
              <a:path w="5850583" h="4488012">
                <a:moveTo>
                  <a:pt x="0" y="4488012"/>
                </a:moveTo>
                <a:lnTo>
                  <a:pt x="5850583" y="4488012"/>
                </a:lnTo>
                <a:lnTo>
                  <a:pt x="5850583" y="0"/>
                </a:lnTo>
                <a:lnTo>
                  <a:pt x="0" y="0"/>
                </a:lnTo>
                <a:lnTo>
                  <a:pt x="0" y="4488012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A91BF42-A12E-1FE6-8241-5A5FB6C511E9}"/>
              </a:ext>
            </a:extLst>
          </p:cNvPr>
          <p:cNvSpPr/>
          <p:nvPr/>
        </p:nvSpPr>
        <p:spPr>
          <a:xfrm>
            <a:off x="9954565" y="9709809"/>
            <a:ext cx="8333435" cy="577191"/>
          </a:xfrm>
          <a:custGeom>
            <a:avLst/>
            <a:gdLst/>
            <a:ahLst/>
            <a:cxnLst/>
            <a:rect l="l" t="t" r="r" b="b"/>
            <a:pathLst>
              <a:path w="8333435" h="577191">
                <a:moveTo>
                  <a:pt x="0" y="0"/>
                </a:moveTo>
                <a:lnTo>
                  <a:pt x="8333435" y="0"/>
                </a:lnTo>
                <a:lnTo>
                  <a:pt x="8333435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8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269FB69-3F80-3E1C-3A45-30CCE8B6F5EE}"/>
              </a:ext>
            </a:extLst>
          </p:cNvPr>
          <p:cNvSpPr/>
          <p:nvPr/>
        </p:nvSpPr>
        <p:spPr>
          <a:xfrm>
            <a:off x="0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0" y="0"/>
                </a:lnTo>
                <a:lnTo>
                  <a:pt x="5491730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37B671A7-F7B2-019A-041A-768758E565FE}"/>
              </a:ext>
            </a:extLst>
          </p:cNvPr>
          <p:cNvSpPr/>
          <p:nvPr/>
        </p:nvSpPr>
        <p:spPr>
          <a:xfrm>
            <a:off x="4691275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1" y="0"/>
                </a:lnTo>
                <a:lnTo>
                  <a:pt x="5491731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487F5-6D2F-7E87-8073-52FE5A94B643}"/>
              </a:ext>
            </a:extLst>
          </p:cNvPr>
          <p:cNvSpPr txBox="1"/>
          <p:nvPr/>
        </p:nvSpPr>
        <p:spPr>
          <a:xfrm>
            <a:off x="3783019" y="398994"/>
            <a:ext cx="10721962" cy="70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5416" dirty="0">
                <a:solidFill>
                  <a:srgbClr val="D41839"/>
                </a:solidFill>
                <a:latin typeface="Calibri (MS) Bold"/>
              </a:rPr>
              <a:t>UMFRAGEERGEBNISSE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11D740-F325-A4B4-B811-6DC20B04E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1558" y="1101750"/>
            <a:ext cx="11241067" cy="843080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689F52-D9F2-FB32-850D-EE4EB464EFA5}"/>
              </a:ext>
            </a:extLst>
          </p:cNvPr>
          <p:cNvSpPr txBox="1"/>
          <p:nvPr/>
        </p:nvSpPr>
        <p:spPr>
          <a:xfrm>
            <a:off x="228440" y="98137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BDMV-Kongress 1.- 3. März 2024 Fulda</a:t>
            </a:r>
            <a:endParaRPr lang="de-DE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13E34-4C42-1352-8952-650A827E1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D10D10A0-C5F0-C490-9FF1-DEEACE560811}"/>
              </a:ext>
            </a:extLst>
          </p:cNvPr>
          <p:cNvSpPr/>
          <p:nvPr/>
        </p:nvSpPr>
        <p:spPr>
          <a:xfrm>
            <a:off x="14730726" y="7031"/>
            <a:ext cx="3557274" cy="1753004"/>
          </a:xfrm>
          <a:custGeom>
            <a:avLst/>
            <a:gdLst/>
            <a:ahLst/>
            <a:cxnLst/>
            <a:rect l="l" t="t" r="r" b="b"/>
            <a:pathLst>
              <a:path w="3557274" h="1753004">
                <a:moveTo>
                  <a:pt x="0" y="0"/>
                </a:moveTo>
                <a:lnTo>
                  <a:pt x="3557274" y="0"/>
                </a:lnTo>
                <a:lnTo>
                  <a:pt x="3557274" y="1753003"/>
                </a:lnTo>
                <a:lnTo>
                  <a:pt x="0" y="1753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FEB8BD8-7A73-24BE-BD0D-455A69DE3F55}"/>
              </a:ext>
            </a:extLst>
          </p:cNvPr>
          <p:cNvSpPr/>
          <p:nvPr/>
        </p:nvSpPr>
        <p:spPr>
          <a:xfrm flipH="1">
            <a:off x="13639799" y="5676900"/>
            <a:ext cx="4953000" cy="4449170"/>
          </a:xfrm>
          <a:custGeom>
            <a:avLst/>
            <a:gdLst/>
            <a:ahLst/>
            <a:cxnLst/>
            <a:rect l="l" t="t" r="r" b="b"/>
            <a:pathLst>
              <a:path w="6930795" h="5316648">
                <a:moveTo>
                  <a:pt x="6930795" y="0"/>
                </a:moveTo>
                <a:lnTo>
                  <a:pt x="0" y="0"/>
                </a:lnTo>
                <a:lnTo>
                  <a:pt x="0" y="5316647"/>
                </a:lnTo>
                <a:lnTo>
                  <a:pt x="6930795" y="5316647"/>
                </a:lnTo>
                <a:lnTo>
                  <a:pt x="6930795" y="0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31D2E00-C1EA-0ED8-F0D4-3EF246EC3D29}"/>
              </a:ext>
            </a:extLst>
          </p:cNvPr>
          <p:cNvSpPr/>
          <p:nvPr/>
        </p:nvSpPr>
        <p:spPr>
          <a:xfrm rot="-1390991" flipV="1">
            <a:off x="-1006041" y="-760676"/>
            <a:ext cx="5850583" cy="4488012"/>
          </a:xfrm>
          <a:custGeom>
            <a:avLst/>
            <a:gdLst/>
            <a:ahLst/>
            <a:cxnLst/>
            <a:rect l="l" t="t" r="r" b="b"/>
            <a:pathLst>
              <a:path w="5850583" h="4488012">
                <a:moveTo>
                  <a:pt x="0" y="4488012"/>
                </a:moveTo>
                <a:lnTo>
                  <a:pt x="5850583" y="4488012"/>
                </a:lnTo>
                <a:lnTo>
                  <a:pt x="5850583" y="0"/>
                </a:lnTo>
                <a:lnTo>
                  <a:pt x="0" y="0"/>
                </a:lnTo>
                <a:lnTo>
                  <a:pt x="0" y="4488012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2DCF94A-D507-55C8-26E9-D8504212A3B1}"/>
              </a:ext>
            </a:extLst>
          </p:cNvPr>
          <p:cNvSpPr/>
          <p:nvPr/>
        </p:nvSpPr>
        <p:spPr>
          <a:xfrm>
            <a:off x="9954565" y="9709809"/>
            <a:ext cx="8333435" cy="577191"/>
          </a:xfrm>
          <a:custGeom>
            <a:avLst/>
            <a:gdLst/>
            <a:ahLst/>
            <a:cxnLst/>
            <a:rect l="l" t="t" r="r" b="b"/>
            <a:pathLst>
              <a:path w="8333435" h="577191">
                <a:moveTo>
                  <a:pt x="0" y="0"/>
                </a:moveTo>
                <a:lnTo>
                  <a:pt x="8333435" y="0"/>
                </a:lnTo>
                <a:lnTo>
                  <a:pt x="8333435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8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94ADD0E-4DD5-E38E-3544-34693BF9AC28}"/>
              </a:ext>
            </a:extLst>
          </p:cNvPr>
          <p:cNvSpPr/>
          <p:nvPr/>
        </p:nvSpPr>
        <p:spPr>
          <a:xfrm>
            <a:off x="0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0" y="0"/>
                </a:lnTo>
                <a:lnTo>
                  <a:pt x="5491730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BC23579-9D63-BF1F-FBBA-7C100C091DAF}"/>
              </a:ext>
            </a:extLst>
          </p:cNvPr>
          <p:cNvSpPr/>
          <p:nvPr/>
        </p:nvSpPr>
        <p:spPr>
          <a:xfrm>
            <a:off x="4691275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1" y="0"/>
                </a:lnTo>
                <a:lnTo>
                  <a:pt x="5491731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AF43D-E7FA-8FEC-4802-2FCEC6C75FA3}"/>
              </a:ext>
            </a:extLst>
          </p:cNvPr>
          <p:cNvSpPr txBox="1"/>
          <p:nvPr/>
        </p:nvSpPr>
        <p:spPr>
          <a:xfrm>
            <a:off x="3783019" y="398994"/>
            <a:ext cx="10721962" cy="70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5416" dirty="0">
                <a:solidFill>
                  <a:srgbClr val="D41839"/>
                </a:solidFill>
                <a:latin typeface="Calibri (MS) Bold"/>
              </a:rPr>
              <a:t>UMFRAGEERGEBNISSE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48A8B8-86FE-19C2-574C-6833818C2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0" y="1101750"/>
            <a:ext cx="11336625" cy="850246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E6F28E1-8282-AD34-9A62-100261F6EF6F}"/>
              </a:ext>
            </a:extLst>
          </p:cNvPr>
          <p:cNvSpPr txBox="1"/>
          <p:nvPr/>
        </p:nvSpPr>
        <p:spPr>
          <a:xfrm>
            <a:off x="228440" y="98137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BDMV-Kongress 1.- 3. März 2024 Fulda</a:t>
            </a:r>
            <a:endParaRPr lang="de-DE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4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A0831-6550-2504-A86B-904508B5C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C72465D0-3026-BE39-78BA-AF3A62228A16}"/>
              </a:ext>
            </a:extLst>
          </p:cNvPr>
          <p:cNvSpPr/>
          <p:nvPr/>
        </p:nvSpPr>
        <p:spPr>
          <a:xfrm>
            <a:off x="14730726" y="7031"/>
            <a:ext cx="3557274" cy="1753004"/>
          </a:xfrm>
          <a:custGeom>
            <a:avLst/>
            <a:gdLst/>
            <a:ahLst/>
            <a:cxnLst/>
            <a:rect l="l" t="t" r="r" b="b"/>
            <a:pathLst>
              <a:path w="3557274" h="1753004">
                <a:moveTo>
                  <a:pt x="0" y="0"/>
                </a:moveTo>
                <a:lnTo>
                  <a:pt x="3557274" y="0"/>
                </a:lnTo>
                <a:lnTo>
                  <a:pt x="3557274" y="1753003"/>
                </a:lnTo>
                <a:lnTo>
                  <a:pt x="0" y="1753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3E79D8D-0D02-EF9D-2C1D-98C15E64FE6B}"/>
              </a:ext>
            </a:extLst>
          </p:cNvPr>
          <p:cNvSpPr/>
          <p:nvPr/>
        </p:nvSpPr>
        <p:spPr>
          <a:xfrm flipH="1">
            <a:off x="13639799" y="5676900"/>
            <a:ext cx="4953000" cy="4449170"/>
          </a:xfrm>
          <a:custGeom>
            <a:avLst/>
            <a:gdLst/>
            <a:ahLst/>
            <a:cxnLst/>
            <a:rect l="l" t="t" r="r" b="b"/>
            <a:pathLst>
              <a:path w="6930795" h="5316648">
                <a:moveTo>
                  <a:pt x="6930795" y="0"/>
                </a:moveTo>
                <a:lnTo>
                  <a:pt x="0" y="0"/>
                </a:lnTo>
                <a:lnTo>
                  <a:pt x="0" y="5316647"/>
                </a:lnTo>
                <a:lnTo>
                  <a:pt x="6930795" y="5316647"/>
                </a:lnTo>
                <a:lnTo>
                  <a:pt x="6930795" y="0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84265F1-F57A-9BE2-E290-1BE257909DD5}"/>
              </a:ext>
            </a:extLst>
          </p:cNvPr>
          <p:cNvSpPr/>
          <p:nvPr/>
        </p:nvSpPr>
        <p:spPr>
          <a:xfrm rot="-1390991" flipV="1">
            <a:off x="-1006041" y="-760676"/>
            <a:ext cx="5850583" cy="4488012"/>
          </a:xfrm>
          <a:custGeom>
            <a:avLst/>
            <a:gdLst/>
            <a:ahLst/>
            <a:cxnLst/>
            <a:rect l="l" t="t" r="r" b="b"/>
            <a:pathLst>
              <a:path w="5850583" h="4488012">
                <a:moveTo>
                  <a:pt x="0" y="4488012"/>
                </a:moveTo>
                <a:lnTo>
                  <a:pt x="5850583" y="4488012"/>
                </a:lnTo>
                <a:lnTo>
                  <a:pt x="5850583" y="0"/>
                </a:lnTo>
                <a:lnTo>
                  <a:pt x="0" y="0"/>
                </a:lnTo>
                <a:lnTo>
                  <a:pt x="0" y="4488012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92BF3CC-5838-5F29-2529-AC7000F0ACF4}"/>
              </a:ext>
            </a:extLst>
          </p:cNvPr>
          <p:cNvSpPr/>
          <p:nvPr/>
        </p:nvSpPr>
        <p:spPr>
          <a:xfrm>
            <a:off x="9954565" y="9709809"/>
            <a:ext cx="8333435" cy="577191"/>
          </a:xfrm>
          <a:custGeom>
            <a:avLst/>
            <a:gdLst/>
            <a:ahLst/>
            <a:cxnLst/>
            <a:rect l="l" t="t" r="r" b="b"/>
            <a:pathLst>
              <a:path w="8333435" h="577191">
                <a:moveTo>
                  <a:pt x="0" y="0"/>
                </a:moveTo>
                <a:lnTo>
                  <a:pt x="8333435" y="0"/>
                </a:lnTo>
                <a:lnTo>
                  <a:pt x="8333435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8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E9E3149-7117-F3AA-FE7B-DAB78996E2A9}"/>
              </a:ext>
            </a:extLst>
          </p:cNvPr>
          <p:cNvSpPr/>
          <p:nvPr/>
        </p:nvSpPr>
        <p:spPr>
          <a:xfrm>
            <a:off x="0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0" y="0"/>
                </a:lnTo>
                <a:lnTo>
                  <a:pt x="5491730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FF55967-A929-6CFB-714A-4424EBDF4186}"/>
              </a:ext>
            </a:extLst>
          </p:cNvPr>
          <p:cNvSpPr/>
          <p:nvPr/>
        </p:nvSpPr>
        <p:spPr>
          <a:xfrm>
            <a:off x="4691275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1" y="0"/>
                </a:lnTo>
                <a:lnTo>
                  <a:pt x="5491731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7932F-49D7-5613-04F1-096E2BCD9A44}"/>
              </a:ext>
            </a:extLst>
          </p:cNvPr>
          <p:cNvSpPr txBox="1"/>
          <p:nvPr/>
        </p:nvSpPr>
        <p:spPr>
          <a:xfrm>
            <a:off x="3783019" y="398994"/>
            <a:ext cx="10721962" cy="70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5416" dirty="0">
                <a:solidFill>
                  <a:srgbClr val="D41839"/>
                </a:solidFill>
                <a:latin typeface="Calibri (MS) Bold"/>
              </a:rPr>
              <a:t>UMFRAGEERGEBNISSE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395AB1-B28B-047E-E11D-9E512C198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5213" y="974567"/>
            <a:ext cx="11646987" cy="873524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40A3D27-2980-59B8-6596-EA9705EDD9A8}"/>
              </a:ext>
            </a:extLst>
          </p:cNvPr>
          <p:cNvSpPr txBox="1"/>
          <p:nvPr/>
        </p:nvSpPr>
        <p:spPr>
          <a:xfrm>
            <a:off x="228440" y="98137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BDMV-Kongress 1.- 3. März 2024 Fulda</a:t>
            </a:r>
            <a:endParaRPr lang="de-DE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0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9F7C1-8924-E8C1-3C08-EF6A99C03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F98630A8-93C2-85A4-ADB1-7F947FE6E4A4}"/>
              </a:ext>
            </a:extLst>
          </p:cNvPr>
          <p:cNvSpPr/>
          <p:nvPr/>
        </p:nvSpPr>
        <p:spPr>
          <a:xfrm>
            <a:off x="14730726" y="7031"/>
            <a:ext cx="3557274" cy="1753004"/>
          </a:xfrm>
          <a:custGeom>
            <a:avLst/>
            <a:gdLst/>
            <a:ahLst/>
            <a:cxnLst/>
            <a:rect l="l" t="t" r="r" b="b"/>
            <a:pathLst>
              <a:path w="3557274" h="1753004">
                <a:moveTo>
                  <a:pt x="0" y="0"/>
                </a:moveTo>
                <a:lnTo>
                  <a:pt x="3557274" y="0"/>
                </a:lnTo>
                <a:lnTo>
                  <a:pt x="3557274" y="1753003"/>
                </a:lnTo>
                <a:lnTo>
                  <a:pt x="0" y="1753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01F7F70-4073-175E-0D27-96930BC06E8B}"/>
              </a:ext>
            </a:extLst>
          </p:cNvPr>
          <p:cNvSpPr/>
          <p:nvPr/>
        </p:nvSpPr>
        <p:spPr>
          <a:xfrm flipH="1">
            <a:off x="13639799" y="5676900"/>
            <a:ext cx="4953000" cy="4449170"/>
          </a:xfrm>
          <a:custGeom>
            <a:avLst/>
            <a:gdLst/>
            <a:ahLst/>
            <a:cxnLst/>
            <a:rect l="l" t="t" r="r" b="b"/>
            <a:pathLst>
              <a:path w="6930795" h="5316648">
                <a:moveTo>
                  <a:pt x="6930795" y="0"/>
                </a:moveTo>
                <a:lnTo>
                  <a:pt x="0" y="0"/>
                </a:lnTo>
                <a:lnTo>
                  <a:pt x="0" y="5316647"/>
                </a:lnTo>
                <a:lnTo>
                  <a:pt x="6930795" y="5316647"/>
                </a:lnTo>
                <a:lnTo>
                  <a:pt x="6930795" y="0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EF5AE76-06EE-E3AE-E054-2504C18D04CB}"/>
              </a:ext>
            </a:extLst>
          </p:cNvPr>
          <p:cNvSpPr/>
          <p:nvPr/>
        </p:nvSpPr>
        <p:spPr>
          <a:xfrm rot="-1390991" flipV="1">
            <a:off x="-1006041" y="-760676"/>
            <a:ext cx="5850583" cy="4488012"/>
          </a:xfrm>
          <a:custGeom>
            <a:avLst/>
            <a:gdLst/>
            <a:ahLst/>
            <a:cxnLst/>
            <a:rect l="l" t="t" r="r" b="b"/>
            <a:pathLst>
              <a:path w="5850583" h="4488012">
                <a:moveTo>
                  <a:pt x="0" y="4488012"/>
                </a:moveTo>
                <a:lnTo>
                  <a:pt x="5850583" y="4488012"/>
                </a:lnTo>
                <a:lnTo>
                  <a:pt x="5850583" y="0"/>
                </a:lnTo>
                <a:lnTo>
                  <a:pt x="0" y="0"/>
                </a:lnTo>
                <a:lnTo>
                  <a:pt x="0" y="4488012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C3A5E11-07E0-2668-0787-991462951C49}"/>
              </a:ext>
            </a:extLst>
          </p:cNvPr>
          <p:cNvSpPr/>
          <p:nvPr/>
        </p:nvSpPr>
        <p:spPr>
          <a:xfrm>
            <a:off x="9954565" y="9709809"/>
            <a:ext cx="8333435" cy="577191"/>
          </a:xfrm>
          <a:custGeom>
            <a:avLst/>
            <a:gdLst/>
            <a:ahLst/>
            <a:cxnLst/>
            <a:rect l="l" t="t" r="r" b="b"/>
            <a:pathLst>
              <a:path w="8333435" h="577191">
                <a:moveTo>
                  <a:pt x="0" y="0"/>
                </a:moveTo>
                <a:lnTo>
                  <a:pt x="8333435" y="0"/>
                </a:lnTo>
                <a:lnTo>
                  <a:pt x="8333435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8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4894F02-62A2-B688-EBF3-8A73B760074B}"/>
              </a:ext>
            </a:extLst>
          </p:cNvPr>
          <p:cNvSpPr/>
          <p:nvPr/>
        </p:nvSpPr>
        <p:spPr>
          <a:xfrm>
            <a:off x="0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0" y="0"/>
                </a:lnTo>
                <a:lnTo>
                  <a:pt x="5491730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44B7031-FE20-E372-E982-12E51540EC46}"/>
              </a:ext>
            </a:extLst>
          </p:cNvPr>
          <p:cNvSpPr/>
          <p:nvPr/>
        </p:nvSpPr>
        <p:spPr>
          <a:xfrm>
            <a:off x="4691275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1" y="0"/>
                </a:lnTo>
                <a:lnTo>
                  <a:pt x="5491731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E6D2A-82F6-B544-65B5-F550A7D71CCD}"/>
              </a:ext>
            </a:extLst>
          </p:cNvPr>
          <p:cNvSpPr txBox="1"/>
          <p:nvPr/>
        </p:nvSpPr>
        <p:spPr>
          <a:xfrm>
            <a:off x="3783019" y="398994"/>
            <a:ext cx="10721962" cy="70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5416" dirty="0">
                <a:solidFill>
                  <a:srgbClr val="D41839"/>
                </a:solidFill>
                <a:latin typeface="Calibri (MS) Bold"/>
              </a:rPr>
              <a:t>UMFRAGEERGEBNISSE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C50ED7-B77F-B095-5092-8140B7A54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5213" y="974567"/>
            <a:ext cx="11646987" cy="87352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51E3B0E-CE71-04E0-F05C-FD637087EFA1}"/>
              </a:ext>
            </a:extLst>
          </p:cNvPr>
          <p:cNvSpPr txBox="1"/>
          <p:nvPr/>
        </p:nvSpPr>
        <p:spPr>
          <a:xfrm>
            <a:off x="228440" y="98137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BDMV-Kongress 1.- 3. März 2024 Fulda</a:t>
            </a:r>
            <a:endParaRPr lang="de-DE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3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5A77E-B6F9-7C56-53C0-5696EFF57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6E0E3FA2-200B-E631-9506-6AFC5E62BDD6}"/>
              </a:ext>
            </a:extLst>
          </p:cNvPr>
          <p:cNvSpPr/>
          <p:nvPr/>
        </p:nvSpPr>
        <p:spPr>
          <a:xfrm>
            <a:off x="14730726" y="7031"/>
            <a:ext cx="3557274" cy="1753004"/>
          </a:xfrm>
          <a:custGeom>
            <a:avLst/>
            <a:gdLst/>
            <a:ahLst/>
            <a:cxnLst/>
            <a:rect l="l" t="t" r="r" b="b"/>
            <a:pathLst>
              <a:path w="3557274" h="1753004">
                <a:moveTo>
                  <a:pt x="0" y="0"/>
                </a:moveTo>
                <a:lnTo>
                  <a:pt x="3557274" y="0"/>
                </a:lnTo>
                <a:lnTo>
                  <a:pt x="3557274" y="1753003"/>
                </a:lnTo>
                <a:lnTo>
                  <a:pt x="0" y="1753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CB2A823-9936-EAD1-4E37-59400F70E742}"/>
              </a:ext>
            </a:extLst>
          </p:cNvPr>
          <p:cNvSpPr/>
          <p:nvPr/>
        </p:nvSpPr>
        <p:spPr>
          <a:xfrm flipH="1">
            <a:off x="12268199" y="5295900"/>
            <a:ext cx="6324600" cy="4830170"/>
          </a:xfrm>
          <a:custGeom>
            <a:avLst/>
            <a:gdLst/>
            <a:ahLst/>
            <a:cxnLst/>
            <a:rect l="l" t="t" r="r" b="b"/>
            <a:pathLst>
              <a:path w="6930795" h="5316648">
                <a:moveTo>
                  <a:pt x="6930795" y="0"/>
                </a:moveTo>
                <a:lnTo>
                  <a:pt x="0" y="0"/>
                </a:lnTo>
                <a:lnTo>
                  <a:pt x="0" y="5316647"/>
                </a:lnTo>
                <a:lnTo>
                  <a:pt x="6930795" y="5316647"/>
                </a:lnTo>
                <a:lnTo>
                  <a:pt x="6930795" y="0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CB6261B-4A42-A5E8-E580-83EEFD25192C}"/>
              </a:ext>
            </a:extLst>
          </p:cNvPr>
          <p:cNvSpPr/>
          <p:nvPr/>
        </p:nvSpPr>
        <p:spPr>
          <a:xfrm rot="-1390991" flipV="1">
            <a:off x="-1006041" y="-760676"/>
            <a:ext cx="5850583" cy="4488012"/>
          </a:xfrm>
          <a:custGeom>
            <a:avLst/>
            <a:gdLst/>
            <a:ahLst/>
            <a:cxnLst/>
            <a:rect l="l" t="t" r="r" b="b"/>
            <a:pathLst>
              <a:path w="5850583" h="4488012">
                <a:moveTo>
                  <a:pt x="0" y="4488012"/>
                </a:moveTo>
                <a:lnTo>
                  <a:pt x="5850583" y="4488012"/>
                </a:lnTo>
                <a:lnTo>
                  <a:pt x="5850583" y="0"/>
                </a:lnTo>
                <a:lnTo>
                  <a:pt x="0" y="0"/>
                </a:lnTo>
                <a:lnTo>
                  <a:pt x="0" y="4488012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31B8FA1-C94B-9CE0-BA2B-23B6F660B770}"/>
              </a:ext>
            </a:extLst>
          </p:cNvPr>
          <p:cNvSpPr/>
          <p:nvPr/>
        </p:nvSpPr>
        <p:spPr>
          <a:xfrm>
            <a:off x="9954565" y="9709809"/>
            <a:ext cx="8333435" cy="577191"/>
          </a:xfrm>
          <a:custGeom>
            <a:avLst/>
            <a:gdLst/>
            <a:ahLst/>
            <a:cxnLst/>
            <a:rect l="l" t="t" r="r" b="b"/>
            <a:pathLst>
              <a:path w="8333435" h="577191">
                <a:moveTo>
                  <a:pt x="0" y="0"/>
                </a:moveTo>
                <a:lnTo>
                  <a:pt x="8333435" y="0"/>
                </a:lnTo>
                <a:lnTo>
                  <a:pt x="8333435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8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5B13A74-0769-B614-A958-899AEC9F566D}"/>
              </a:ext>
            </a:extLst>
          </p:cNvPr>
          <p:cNvSpPr/>
          <p:nvPr/>
        </p:nvSpPr>
        <p:spPr>
          <a:xfrm>
            <a:off x="0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0" y="0"/>
                </a:lnTo>
                <a:lnTo>
                  <a:pt x="5491730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A50882F-2B8A-0885-0FF1-D5696860C8A0}"/>
              </a:ext>
            </a:extLst>
          </p:cNvPr>
          <p:cNvSpPr/>
          <p:nvPr/>
        </p:nvSpPr>
        <p:spPr>
          <a:xfrm>
            <a:off x="4691275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1" y="0"/>
                </a:lnTo>
                <a:lnTo>
                  <a:pt x="5491731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B51FB-3FDD-6EA1-35EF-FCF52C8A507E}"/>
              </a:ext>
            </a:extLst>
          </p:cNvPr>
          <p:cNvSpPr txBox="1"/>
          <p:nvPr/>
        </p:nvSpPr>
        <p:spPr>
          <a:xfrm>
            <a:off x="3783019" y="398994"/>
            <a:ext cx="10721962" cy="70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5416" dirty="0">
                <a:solidFill>
                  <a:srgbClr val="D41839"/>
                </a:solidFill>
                <a:latin typeface="Calibri (MS) Bold"/>
              </a:rPr>
              <a:t>UMFRAGEERGEBNISSE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409230-4848-283C-A174-CDC3CC686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6035" y="1369228"/>
            <a:ext cx="10721961" cy="804147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1C374AF-0A56-4573-D6AB-9DAF9BA18A13}"/>
              </a:ext>
            </a:extLst>
          </p:cNvPr>
          <p:cNvSpPr txBox="1"/>
          <p:nvPr/>
        </p:nvSpPr>
        <p:spPr>
          <a:xfrm>
            <a:off x="228440" y="98137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BDMV-Kongress 1.- 3. März 2024 Fulda</a:t>
            </a:r>
            <a:endParaRPr lang="de-DE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4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CAAA3-2E4A-648B-1086-0226D3834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F7C2125F-0286-A451-5957-959064980F41}"/>
              </a:ext>
            </a:extLst>
          </p:cNvPr>
          <p:cNvSpPr/>
          <p:nvPr/>
        </p:nvSpPr>
        <p:spPr>
          <a:xfrm>
            <a:off x="14730726" y="7031"/>
            <a:ext cx="3557274" cy="1753004"/>
          </a:xfrm>
          <a:custGeom>
            <a:avLst/>
            <a:gdLst/>
            <a:ahLst/>
            <a:cxnLst/>
            <a:rect l="l" t="t" r="r" b="b"/>
            <a:pathLst>
              <a:path w="3557274" h="1753004">
                <a:moveTo>
                  <a:pt x="0" y="0"/>
                </a:moveTo>
                <a:lnTo>
                  <a:pt x="3557274" y="0"/>
                </a:lnTo>
                <a:lnTo>
                  <a:pt x="3557274" y="1753003"/>
                </a:lnTo>
                <a:lnTo>
                  <a:pt x="0" y="1753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55C071B-0B5D-169C-A428-DBF2447EA842}"/>
              </a:ext>
            </a:extLst>
          </p:cNvPr>
          <p:cNvSpPr/>
          <p:nvPr/>
        </p:nvSpPr>
        <p:spPr>
          <a:xfrm flipH="1">
            <a:off x="12344399" y="5143500"/>
            <a:ext cx="6248400" cy="4982570"/>
          </a:xfrm>
          <a:custGeom>
            <a:avLst/>
            <a:gdLst/>
            <a:ahLst/>
            <a:cxnLst/>
            <a:rect l="l" t="t" r="r" b="b"/>
            <a:pathLst>
              <a:path w="6930795" h="5316648">
                <a:moveTo>
                  <a:pt x="6930795" y="0"/>
                </a:moveTo>
                <a:lnTo>
                  <a:pt x="0" y="0"/>
                </a:lnTo>
                <a:lnTo>
                  <a:pt x="0" y="5316647"/>
                </a:lnTo>
                <a:lnTo>
                  <a:pt x="6930795" y="5316647"/>
                </a:lnTo>
                <a:lnTo>
                  <a:pt x="6930795" y="0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492F9E9-3500-2F3B-920A-F0FD0074BDE5}"/>
              </a:ext>
            </a:extLst>
          </p:cNvPr>
          <p:cNvSpPr/>
          <p:nvPr/>
        </p:nvSpPr>
        <p:spPr>
          <a:xfrm rot="-1390991" flipV="1">
            <a:off x="-1006041" y="-760676"/>
            <a:ext cx="5850583" cy="4488012"/>
          </a:xfrm>
          <a:custGeom>
            <a:avLst/>
            <a:gdLst/>
            <a:ahLst/>
            <a:cxnLst/>
            <a:rect l="l" t="t" r="r" b="b"/>
            <a:pathLst>
              <a:path w="5850583" h="4488012">
                <a:moveTo>
                  <a:pt x="0" y="4488012"/>
                </a:moveTo>
                <a:lnTo>
                  <a:pt x="5850583" y="4488012"/>
                </a:lnTo>
                <a:lnTo>
                  <a:pt x="5850583" y="0"/>
                </a:lnTo>
                <a:lnTo>
                  <a:pt x="0" y="0"/>
                </a:lnTo>
                <a:lnTo>
                  <a:pt x="0" y="4488012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C377FDC-0598-AD12-7B9E-3472FD755CBE}"/>
              </a:ext>
            </a:extLst>
          </p:cNvPr>
          <p:cNvSpPr/>
          <p:nvPr/>
        </p:nvSpPr>
        <p:spPr>
          <a:xfrm>
            <a:off x="9954565" y="9709809"/>
            <a:ext cx="8333435" cy="577191"/>
          </a:xfrm>
          <a:custGeom>
            <a:avLst/>
            <a:gdLst/>
            <a:ahLst/>
            <a:cxnLst/>
            <a:rect l="l" t="t" r="r" b="b"/>
            <a:pathLst>
              <a:path w="8333435" h="577191">
                <a:moveTo>
                  <a:pt x="0" y="0"/>
                </a:moveTo>
                <a:lnTo>
                  <a:pt x="8333435" y="0"/>
                </a:lnTo>
                <a:lnTo>
                  <a:pt x="8333435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8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756ED8E-AB37-2793-4C5E-45BA97677F4C}"/>
              </a:ext>
            </a:extLst>
          </p:cNvPr>
          <p:cNvSpPr/>
          <p:nvPr/>
        </p:nvSpPr>
        <p:spPr>
          <a:xfrm>
            <a:off x="0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0" y="0"/>
                </a:lnTo>
                <a:lnTo>
                  <a:pt x="5491730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4B9CB35-F265-6721-1913-6334D23F9D98}"/>
              </a:ext>
            </a:extLst>
          </p:cNvPr>
          <p:cNvSpPr/>
          <p:nvPr/>
        </p:nvSpPr>
        <p:spPr>
          <a:xfrm>
            <a:off x="4691275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1" y="0"/>
                </a:lnTo>
                <a:lnTo>
                  <a:pt x="5491731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44B60-9B0D-75C2-93DE-A8B1092D61B1}"/>
              </a:ext>
            </a:extLst>
          </p:cNvPr>
          <p:cNvSpPr txBox="1"/>
          <p:nvPr/>
        </p:nvSpPr>
        <p:spPr>
          <a:xfrm>
            <a:off x="3783019" y="398994"/>
            <a:ext cx="10721962" cy="70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5416" dirty="0">
                <a:solidFill>
                  <a:srgbClr val="D41839"/>
                </a:solidFill>
                <a:latin typeface="Calibri (MS) Bold"/>
              </a:rPr>
              <a:t>UMFRAGEERGEBNISSE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C499E6-E727-0863-9471-7E80716D2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568" y="1272626"/>
            <a:ext cx="10655232" cy="799142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559446C-3C0B-2008-7892-C6B874AEB05C}"/>
              </a:ext>
            </a:extLst>
          </p:cNvPr>
          <p:cNvSpPr txBox="1"/>
          <p:nvPr/>
        </p:nvSpPr>
        <p:spPr>
          <a:xfrm>
            <a:off x="228440" y="98137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BDMV-Kongress 1.- 3. März 2024 Fulda</a:t>
            </a:r>
            <a:endParaRPr lang="de-DE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0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FCA68-7EB6-CE2A-8992-F4C158B41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FD52B750-A445-A52D-2833-10F795491DB7}"/>
              </a:ext>
            </a:extLst>
          </p:cNvPr>
          <p:cNvSpPr/>
          <p:nvPr/>
        </p:nvSpPr>
        <p:spPr>
          <a:xfrm>
            <a:off x="14730726" y="7031"/>
            <a:ext cx="3557274" cy="1753004"/>
          </a:xfrm>
          <a:custGeom>
            <a:avLst/>
            <a:gdLst/>
            <a:ahLst/>
            <a:cxnLst/>
            <a:rect l="l" t="t" r="r" b="b"/>
            <a:pathLst>
              <a:path w="3557274" h="1753004">
                <a:moveTo>
                  <a:pt x="0" y="0"/>
                </a:moveTo>
                <a:lnTo>
                  <a:pt x="3557274" y="0"/>
                </a:lnTo>
                <a:lnTo>
                  <a:pt x="3557274" y="1753003"/>
                </a:lnTo>
                <a:lnTo>
                  <a:pt x="0" y="1753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51935FB-AA27-7DBF-F51F-B2A82D31E743}"/>
              </a:ext>
            </a:extLst>
          </p:cNvPr>
          <p:cNvSpPr/>
          <p:nvPr/>
        </p:nvSpPr>
        <p:spPr>
          <a:xfrm flipH="1">
            <a:off x="12420599" y="5143500"/>
            <a:ext cx="6172200" cy="4982570"/>
          </a:xfrm>
          <a:custGeom>
            <a:avLst/>
            <a:gdLst/>
            <a:ahLst/>
            <a:cxnLst/>
            <a:rect l="l" t="t" r="r" b="b"/>
            <a:pathLst>
              <a:path w="6930795" h="5316648">
                <a:moveTo>
                  <a:pt x="6930795" y="0"/>
                </a:moveTo>
                <a:lnTo>
                  <a:pt x="0" y="0"/>
                </a:lnTo>
                <a:lnTo>
                  <a:pt x="0" y="5316647"/>
                </a:lnTo>
                <a:lnTo>
                  <a:pt x="6930795" y="5316647"/>
                </a:lnTo>
                <a:lnTo>
                  <a:pt x="6930795" y="0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FC7EC70-F504-33BA-C245-4793F1009DD2}"/>
              </a:ext>
            </a:extLst>
          </p:cNvPr>
          <p:cNvSpPr/>
          <p:nvPr/>
        </p:nvSpPr>
        <p:spPr>
          <a:xfrm rot="-1390991" flipV="1">
            <a:off x="-1006041" y="-760676"/>
            <a:ext cx="5850583" cy="4488012"/>
          </a:xfrm>
          <a:custGeom>
            <a:avLst/>
            <a:gdLst/>
            <a:ahLst/>
            <a:cxnLst/>
            <a:rect l="l" t="t" r="r" b="b"/>
            <a:pathLst>
              <a:path w="5850583" h="4488012">
                <a:moveTo>
                  <a:pt x="0" y="4488012"/>
                </a:moveTo>
                <a:lnTo>
                  <a:pt x="5850583" y="4488012"/>
                </a:lnTo>
                <a:lnTo>
                  <a:pt x="5850583" y="0"/>
                </a:lnTo>
                <a:lnTo>
                  <a:pt x="0" y="0"/>
                </a:lnTo>
                <a:lnTo>
                  <a:pt x="0" y="4488012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AE8A84C-FC8B-246E-C359-8C60213749E8}"/>
              </a:ext>
            </a:extLst>
          </p:cNvPr>
          <p:cNvSpPr/>
          <p:nvPr/>
        </p:nvSpPr>
        <p:spPr>
          <a:xfrm>
            <a:off x="9954565" y="9709809"/>
            <a:ext cx="8333435" cy="577191"/>
          </a:xfrm>
          <a:custGeom>
            <a:avLst/>
            <a:gdLst/>
            <a:ahLst/>
            <a:cxnLst/>
            <a:rect l="l" t="t" r="r" b="b"/>
            <a:pathLst>
              <a:path w="8333435" h="577191">
                <a:moveTo>
                  <a:pt x="0" y="0"/>
                </a:moveTo>
                <a:lnTo>
                  <a:pt x="8333435" y="0"/>
                </a:lnTo>
                <a:lnTo>
                  <a:pt x="8333435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8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C8B83F1-9CF1-A5C5-9EEF-44A419B0AD07}"/>
              </a:ext>
            </a:extLst>
          </p:cNvPr>
          <p:cNvSpPr/>
          <p:nvPr/>
        </p:nvSpPr>
        <p:spPr>
          <a:xfrm>
            <a:off x="0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0" y="0"/>
                </a:lnTo>
                <a:lnTo>
                  <a:pt x="5491730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6E0E650B-8775-8B17-D9B6-2644FE1FA7D1}"/>
              </a:ext>
            </a:extLst>
          </p:cNvPr>
          <p:cNvSpPr/>
          <p:nvPr/>
        </p:nvSpPr>
        <p:spPr>
          <a:xfrm>
            <a:off x="4691275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1" y="0"/>
                </a:lnTo>
                <a:lnTo>
                  <a:pt x="5491731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44D31-2731-9B0D-A288-AF8D29F0C9B1}"/>
              </a:ext>
            </a:extLst>
          </p:cNvPr>
          <p:cNvSpPr txBox="1"/>
          <p:nvPr/>
        </p:nvSpPr>
        <p:spPr>
          <a:xfrm>
            <a:off x="3783019" y="398994"/>
            <a:ext cx="10721962" cy="70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5416" dirty="0">
                <a:solidFill>
                  <a:srgbClr val="D41839"/>
                </a:solidFill>
                <a:latin typeface="Calibri (MS) Bold"/>
              </a:rPr>
              <a:t>UMFRAGEERGEBNISSE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88584E-5630-AC58-6DC1-C75DCEF6A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1158326"/>
            <a:ext cx="10820400" cy="81153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55D03C-E9D7-0F7C-C273-E3262A89D1C5}"/>
              </a:ext>
            </a:extLst>
          </p:cNvPr>
          <p:cNvSpPr txBox="1"/>
          <p:nvPr/>
        </p:nvSpPr>
        <p:spPr>
          <a:xfrm>
            <a:off x="228440" y="98137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BDMV-Kongress 1.- 3. März 2024 Fulda</a:t>
            </a:r>
            <a:endParaRPr lang="de-DE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0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08601-E5F8-C6C9-20B1-41284FD4E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32BC2AE-8508-76D1-4F80-630A9BED0A04}"/>
              </a:ext>
            </a:extLst>
          </p:cNvPr>
          <p:cNvSpPr/>
          <p:nvPr/>
        </p:nvSpPr>
        <p:spPr>
          <a:xfrm>
            <a:off x="14730726" y="7031"/>
            <a:ext cx="3557274" cy="1753004"/>
          </a:xfrm>
          <a:custGeom>
            <a:avLst/>
            <a:gdLst/>
            <a:ahLst/>
            <a:cxnLst/>
            <a:rect l="l" t="t" r="r" b="b"/>
            <a:pathLst>
              <a:path w="3557274" h="1753004">
                <a:moveTo>
                  <a:pt x="0" y="0"/>
                </a:moveTo>
                <a:lnTo>
                  <a:pt x="3557274" y="0"/>
                </a:lnTo>
                <a:lnTo>
                  <a:pt x="3557274" y="1753003"/>
                </a:lnTo>
                <a:lnTo>
                  <a:pt x="0" y="1753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EA58E4C-2694-12F7-1F80-84ED327F748A}"/>
              </a:ext>
            </a:extLst>
          </p:cNvPr>
          <p:cNvSpPr/>
          <p:nvPr/>
        </p:nvSpPr>
        <p:spPr>
          <a:xfrm flipH="1">
            <a:off x="12420599" y="5143500"/>
            <a:ext cx="6172200" cy="4982570"/>
          </a:xfrm>
          <a:custGeom>
            <a:avLst/>
            <a:gdLst/>
            <a:ahLst/>
            <a:cxnLst/>
            <a:rect l="l" t="t" r="r" b="b"/>
            <a:pathLst>
              <a:path w="6930795" h="5316648">
                <a:moveTo>
                  <a:pt x="6930795" y="0"/>
                </a:moveTo>
                <a:lnTo>
                  <a:pt x="0" y="0"/>
                </a:lnTo>
                <a:lnTo>
                  <a:pt x="0" y="5316647"/>
                </a:lnTo>
                <a:lnTo>
                  <a:pt x="6930795" y="5316647"/>
                </a:lnTo>
                <a:lnTo>
                  <a:pt x="6930795" y="0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31D4782-EDD0-8677-2FB6-0E5381FF9654}"/>
              </a:ext>
            </a:extLst>
          </p:cNvPr>
          <p:cNvSpPr/>
          <p:nvPr/>
        </p:nvSpPr>
        <p:spPr>
          <a:xfrm rot="-1390991" flipV="1">
            <a:off x="-1006041" y="-760676"/>
            <a:ext cx="5850583" cy="4488012"/>
          </a:xfrm>
          <a:custGeom>
            <a:avLst/>
            <a:gdLst/>
            <a:ahLst/>
            <a:cxnLst/>
            <a:rect l="l" t="t" r="r" b="b"/>
            <a:pathLst>
              <a:path w="5850583" h="4488012">
                <a:moveTo>
                  <a:pt x="0" y="4488012"/>
                </a:moveTo>
                <a:lnTo>
                  <a:pt x="5850583" y="4488012"/>
                </a:lnTo>
                <a:lnTo>
                  <a:pt x="5850583" y="0"/>
                </a:lnTo>
                <a:lnTo>
                  <a:pt x="0" y="0"/>
                </a:lnTo>
                <a:lnTo>
                  <a:pt x="0" y="4488012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215AB6E-8F7F-B9C9-CC24-55AC271C190C}"/>
              </a:ext>
            </a:extLst>
          </p:cNvPr>
          <p:cNvSpPr/>
          <p:nvPr/>
        </p:nvSpPr>
        <p:spPr>
          <a:xfrm>
            <a:off x="9954565" y="9709809"/>
            <a:ext cx="8333435" cy="577191"/>
          </a:xfrm>
          <a:custGeom>
            <a:avLst/>
            <a:gdLst/>
            <a:ahLst/>
            <a:cxnLst/>
            <a:rect l="l" t="t" r="r" b="b"/>
            <a:pathLst>
              <a:path w="8333435" h="577191">
                <a:moveTo>
                  <a:pt x="0" y="0"/>
                </a:moveTo>
                <a:lnTo>
                  <a:pt x="8333435" y="0"/>
                </a:lnTo>
                <a:lnTo>
                  <a:pt x="8333435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8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429ADB4-98AE-5247-F4BA-B9700D007AAC}"/>
              </a:ext>
            </a:extLst>
          </p:cNvPr>
          <p:cNvSpPr/>
          <p:nvPr/>
        </p:nvSpPr>
        <p:spPr>
          <a:xfrm>
            <a:off x="0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0" y="0"/>
                </a:lnTo>
                <a:lnTo>
                  <a:pt x="5491730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6AFAFF02-C874-4333-8076-BFB9DE67C11F}"/>
              </a:ext>
            </a:extLst>
          </p:cNvPr>
          <p:cNvSpPr/>
          <p:nvPr/>
        </p:nvSpPr>
        <p:spPr>
          <a:xfrm>
            <a:off x="4691275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1" y="0"/>
                </a:lnTo>
                <a:lnTo>
                  <a:pt x="5491731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58DDE-3118-91FD-AEF7-B08A3D9D652D}"/>
              </a:ext>
            </a:extLst>
          </p:cNvPr>
          <p:cNvSpPr txBox="1"/>
          <p:nvPr/>
        </p:nvSpPr>
        <p:spPr>
          <a:xfrm>
            <a:off x="3783019" y="398994"/>
            <a:ext cx="10721962" cy="70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5416" dirty="0">
                <a:solidFill>
                  <a:srgbClr val="D41839"/>
                </a:solidFill>
                <a:latin typeface="Calibri (MS) Bold"/>
              </a:rPr>
              <a:t>UMFRAGEERGEBNISSE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1C025F-12EB-59C7-C832-5E18C47EE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8638" y="1329776"/>
            <a:ext cx="10721962" cy="804147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A738395-65C0-CC04-1831-9444FD911E94}"/>
              </a:ext>
            </a:extLst>
          </p:cNvPr>
          <p:cNvSpPr txBox="1"/>
          <p:nvPr/>
        </p:nvSpPr>
        <p:spPr>
          <a:xfrm>
            <a:off x="228440" y="98137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BDMV-Kongress 1.- 3. März 2024 Fulda</a:t>
            </a:r>
            <a:endParaRPr lang="de-DE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76E22-3694-C0D0-6B80-4BE31A14E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93F933B2-257E-318C-55CF-BFD1E461F66C}"/>
              </a:ext>
            </a:extLst>
          </p:cNvPr>
          <p:cNvSpPr/>
          <p:nvPr/>
        </p:nvSpPr>
        <p:spPr>
          <a:xfrm>
            <a:off x="14730726" y="7031"/>
            <a:ext cx="3557274" cy="1753004"/>
          </a:xfrm>
          <a:custGeom>
            <a:avLst/>
            <a:gdLst/>
            <a:ahLst/>
            <a:cxnLst/>
            <a:rect l="l" t="t" r="r" b="b"/>
            <a:pathLst>
              <a:path w="3557274" h="1753004">
                <a:moveTo>
                  <a:pt x="0" y="0"/>
                </a:moveTo>
                <a:lnTo>
                  <a:pt x="3557274" y="0"/>
                </a:lnTo>
                <a:lnTo>
                  <a:pt x="3557274" y="1753003"/>
                </a:lnTo>
                <a:lnTo>
                  <a:pt x="0" y="1753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A38493F-5B64-C400-8B77-D4C13899E6CA}"/>
              </a:ext>
            </a:extLst>
          </p:cNvPr>
          <p:cNvSpPr/>
          <p:nvPr/>
        </p:nvSpPr>
        <p:spPr>
          <a:xfrm flipH="1">
            <a:off x="13639799" y="5676900"/>
            <a:ext cx="4953000" cy="4449170"/>
          </a:xfrm>
          <a:custGeom>
            <a:avLst/>
            <a:gdLst/>
            <a:ahLst/>
            <a:cxnLst/>
            <a:rect l="l" t="t" r="r" b="b"/>
            <a:pathLst>
              <a:path w="6930795" h="5316648">
                <a:moveTo>
                  <a:pt x="6930795" y="0"/>
                </a:moveTo>
                <a:lnTo>
                  <a:pt x="0" y="0"/>
                </a:lnTo>
                <a:lnTo>
                  <a:pt x="0" y="5316647"/>
                </a:lnTo>
                <a:lnTo>
                  <a:pt x="6930795" y="5316647"/>
                </a:lnTo>
                <a:lnTo>
                  <a:pt x="6930795" y="0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487F8A7-5D51-6CC1-C80B-DC0154E3C84A}"/>
              </a:ext>
            </a:extLst>
          </p:cNvPr>
          <p:cNvSpPr/>
          <p:nvPr/>
        </p:nvSpPr>
        <p:spPr>
          <a:xfrm rot="-1390991" flipV="1">
            <a:off x="-1006041" y="-760676"/>
            <a:ext cx="5850583" cy="4488012"/>
          </a:xfrm>
          <a:custGeom>
            <a:avLst/>
            <a:gdLst/>
            <a:ahLst/>
            <a:cxnLst/>
            <a:rect l="l" t="t" r="r" b="b"/>
            <a:pathLst>
              <a:path w="5850583" h="4488012">
                <a:moveTo>
                  <a:pt x="0" y="4488012"/>
                </a:moveTo>
                <a:lnTo>
                  <a:pt x="5850583" y="4488012"/>
                </a:lnTo>
                <a:lnTo>
                  <a:pt x="5850583" y="0"/>
                </a:lnTo>
                <a:lnTo>
                  <a:pt x="0" y="0"/>
                </a:lnTo>
                <a:lnTo>
                  <a:pt x="0" y="4488012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41EF115-EE02-C445-CF92-0BC479E61AA6}"/>
              </a:ext>
            </a:extLst>
          </p:cNvPr>
          <p:cNvSpPr/>
          <p:nvPr/>
        </p:nvSpPr>
        <p:spPr>
          <a:xfrm>
            <a:off x="9954565" y="9709809"/>
            <a:ext cx="8333435" cy="577191"/>
          </a:xfrm>
          <a:custGeom>
            <a:avLst/>
            <a:gdLst/>
            <a:ahLst/>
            <a:cxnLst/>
            <a:rect l="l" t="t" r="r" b="b"/>
            <a:pathLst>
              <a:path w="8333435" h="577191">
                <a:moveTo>
                  <a:pt x="0" y="0"/>
                </a:moveTo>
                <a:lnTo>
                  <a:pt x="8333435" y="0"/>
                </a:lnTo>
                <a:lnTo>
                  <a:pt x="8333435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8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9CCA457-0C23-95DC-75CB-2545C2A95C7D}"/>
              </a:ext>
            </a:extLst>
          </p:cNvPr>
          <p:cNvSpPr/>
          <p:nvPr/>
        </p:nvSpPr>
        <p:spPr>
          <a:xfrm>
            <a:off x="0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0" y="0"/>
                </a:lnTo>
                <a:lnTo>
                  <a:pt x="5491730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24B6A1A-9E89-05D2-1547-857534AF9C57}"/>
              </a:ext>
            </a:extLst>
          </p:cNvPr>
          <p:cNvSpPr/>
          <p:nvPr/>
        </p:nvSpPr>
        <p:spPr>
          <a:xfrm>
            <a:off x="4691275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1" y="0"/>
                </a:lnTo>
                <a:lnTo>
                  <a:pt x="5491731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BA216-5E8E-0CEC-72A2-7A962BC58115}"/>
              </a:ext>
            </a:extLst>
          </p:cNvPr>
          <p:cNvSpPr txBox="1"/>
          <p:nvPr/>
        </p:nvSpPr>
        <p:spPr>
          <a:xfrm>
            <a:off x="3783019" y="398994"/>
            <a:ext cx="10721962" cy="70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5416" dirty="0">
                <a:solidFill>
                  <a:srgbClr val="D41839"/>
                </a:solidFill>
                <a:latin typeface="Calibri (MS) Bold"/>
              </a:rPr>
              <a:t>UMFRAGEERGEBNISSE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787C1F6-55CD-DCB5-3038-1C98F5094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1557" y="1101750"/>
            <a:ext cx="11241070" cy="843080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001927B-4723-9DB6-3517-11A8B80E1B7B}"/>
              </a:ext>
            </a:extLst>
          </p:cNvPr>
          <p:cNvSpPr txBox="1"/>
          <p:nvPr/>
        </p:nvSpPr>
        <p:spPr>
          <a:xfrm>
            <a:off x="228440" y="98137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BDMV-Kongress 1.- 3. März 2024 Fulda</a:t>
            </a:r>
            <a:endParaRPr lang="de-DE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6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1E09D-5FAD-E4E5-66D6-A04D66748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843F0393-235C-ACD2-D6D5-1E7A6BE6520C}"/>
              </a:ext>
            </a:extLst>
          </p:cNvPr>
          <p:cNvSpPr/>
          <p:nvPr/>
        </p:nvSpPr>
        <p:spPr>
          <a:xfrm>
            <a:off x="14730726" y="7031"/>
            <a:ext cx="3557274" cy="1753004"/>
          </a:xfrm>
          <a:custGeom>
            <a:avLst/>
            <a:gdLst/>
            <a:ahLst/>
            <a:cxnLst/>
            <a:rect l="l" t="t" r="r" b="b"/>
            <a:pathLst>
              <a:path w="3557274" h="1753004">
                <a:moveTo>
                  <a:pt x="0" y="0"/>
                </a:moveTo>
                <a:lnTo>
                  <a:pt x="3557274" y="0"/>
                </a:lnTo>
                <a:lnTo>
                  <a:pt x="3557274" y="1753003"/>
                </a:lnTo>
                <a:lnTo>
                  <a:pt x="0" y="1753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F867DD8-5888-1C3F-F72C-18639D22E5B7}"/>
              </a:ext>
            </a:extLst>
          </p:cNvPr>
          <p:cNvSpPr/>
          <p:nvPr/>
        </p:nvSpPr>
        <p:spPr>
          <a:xfrm flipH="1">
            <a:off x="13639799" y="5676900"/>
            <a:ext cx="4953000" cy="4449170"/>
          </a:xfrm>
          <a:custGeom>
            <a:avLst/>
            <a:gdLst/>
            <a:ahLst/>
            <a:cxnLst/>
            <a:rect l="l" t="t" r="r" b="b"/>
            <a:pathLst>
              <a:path w="6930795" h="5316648">
                <a:moveTo>
                  <a:pt x="6930795" y="0"/>
                </a:moveTo>
                <a:lnTo>
                  <a:pt x="0" y="0"/>
                </a:lnTo>
                <a:lnTo>
                  <a:pt x="0" y="5316647"/>
                </a:lnTo>
                <a:lnTo>
                  <a:pt x="6930795" y="5316647"/>
                </a:lnTo>
                <a:lnTo>
                  <a:pt x="6930795" y="0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87E18D4-C39E-F9B2-C59A-D4DB092FF330}"/>
              </a:ext>
            </a:extLst>
          </p:cNvPr>
          <p:cNvSpPr/>
          <p:nvPr/>
        </p:nvSpPr>
        <p:spPr>
          <a:xfrm rot="-1390991" flipV="1">
            <a:off x="-1006041" y="-760676"/>
            <a:ext cx="5850583" cy="4488012"/>
          </a:xfrm>
          <a:custGeom>
            <a:avLst/>
            <a:gdLst/>
            <a:ahLst/>
            <a:cxnLst/>
            <a:rect l="l" t="t" r="r" b="b"/>
            <a:pathLst>
              <a:path w="5850583" h="4488012">
                <a:moveTo>
                  <a:pt x="0" y="4488012"/>
                </a:moveTo>
                <a:lnTo>
                  <a:pt x="5850583" y="4488012"/>
                </a:lnTo>
                <a:lnTo>
                  <a:pt x="5850583" y="0"/>
                </a:lnTo>
                <a:lnTo>
                  <a:pt x="0" y="0"/>
                </a:lnTo>
                <a:lnTo>
                  <a:pt x="0" y="4488012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7850098-4A5A-05F2-770B-5FC8126B1621}"/>
              </a:ext>
            </a:extLst>
          </p:cNvPr>
          <p:cNvSpPr/>
          <p:nvPr/>
        </p:nvSpPr>
        <p:spPr>
          <a:xfrm>
            <a:off x="9954565" y="9709809"/>
            <a:ext cx="8333435" cy="577191"/>
          </a:xfrm>
          <a:custGeom>
            <a:avLst/>
            <a:gdLst/>
            <a:ahLst/>
            <a:cxnLst/>
            <a:rect l="l" t="t" r="r" b="b"/>
            <a:pathLst>
              <a:path w="8333435" h="577191">
                <a:moveTo>
                  <a:pt x="0" y="0"/>
                </a:moveTo>
                <a:lnTo>
                  <a:pt x="8333435" y="0"/>
                </a:lnTo>
                <a:lnTo>
                  <a:pt x="8333435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8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F24E53E-1B4A-433F-57F3-6075EAB66DED}"/>
              </a:ext>
            </a:extLst>
          </p:cNvPr>
          <p:cNvSpPr/>
          <p:nvPr/>
        </p:nvSpPr>
        <p:spPr>
          <a:xfrm>
            <a:off x="0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0" y="0"/>
                </a:lnTo>
                <a:lnTo>
                  <a:pt x="5491730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4190403-4891-685B-2E4D-C8DAC1C9342B}"/>
              </a:ext>
            </a:extLst>
          </p:cNvPr>
          <p:cNvSpPr/>
          <p:nvPr/>
        </p:nvSpPr>
        <p:spPr>
          <a:xfrm>
            <a:off x="4691275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1" y="0"/>
                </a:lnTo>
                <a:lnTo>
                  <a:pt x="5491731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B3239-FC3F-725E-97F4-D9A5452A4D6F}"/>
              </a:ext>
            </a:extLst>
          </p:cNvPr>
          <p:cNvSpPr txBox="1"/>
          <p:nvPr/>
        </p:nvSpPr>
        <p:spPr>
          <a:xfrm>
            <a:off x="3783019" y="398994"/>
            <a:ext cx="10721962" cy="70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5416" dirty="0">
                <a:solidFill>
                  <a:srgbClr val="D41839"/>
                </a:solidFill>
                <a:latin typeface="Calibri (MS) Bold"/>
              </a:rPr>
              <a:t>UMFRAGEERGEBNISSE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6003F8B-F033-AA1B-DA8A-0F93DAD4B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1557" y="1101750"/>
            <a:ext cx="11241070" cy="843080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D19A35E-4B37-0FBA-E854-9E9EC4477EFE}"/>
              </a:ext>
            </a:extLst>
          </p:cNvPr>
          <p:cNvSpPr txBox="1"/>
          <p:nvPr/>
        </p:nvSpPr>
        <p:spPr>
          <a:xfrm>
            <a:off x="228440" y="98137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BDMV-Kongress 1.- 3. März 2024 Fulda</a:t>
            </a:r>
            <a:endParaRPr lang="de-DE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4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BFCDE-C759-E7C8-9F02-9134CE4DF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65A3A345-E24D-A1F1-7329-4B3FCBBFCDA7}"/>
              </a:ext>
            </a:extLst>
          </p:cNvPr>
          <p:cNvSpPr/>
          <p:nvPr/>
        </p:nvSpPr>
        <p:spPr>
          <a:xfrm>
            <a:off x="14730726" y="7031"/>
            <a:ext cx="3557274" cy="1753004"/>
          </a:xfrm>
          <a:custGeom>
            <a:avLst/>
            <a:gdLst/>
            <a:ahLst/>
            <a:cxnLst/>
            <a:rect l="l" t="t" r="r" b="b"/>
            <a:pathLst>
              <a:path w="3557274" h="1753004">
                <a:moveTo>
                  <a:pt x="0" y="0"/>
                </a:moveTo>
                <a:lnTo>
                  <a:pt x="3557274" y="0"/>
                </a:lnTo>
                <a:lnTo>
                  <a:pt x="3557274" y="1753003"/>
                </a:lnTo>
                <a:lnTo>
                  <a:pt x="0" y="1753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D822E9F-8BF1-65B8-1D49-EA09B1B03571}"/>
              </a:ext>
            </a:extLst>
          </p:cNvPr>
          <p:cNvSpPr/>
          <p:nvPr/>
        </p:nvSpPr>
        <p:spPr>
          <a:xfrm flipH="1">
            <a:off x="13639799" y="5676900"/>
            <a:ext cx="4953000" cy="4449170"/>
          </a:xfrm>
          <a:custGeom>
            <a:avLst/>
            <a:gdLst/>
            <a:ahLst/>
            <a:cxnLst/>
            <a:rect l="l" t="t" r="r" b="b"/>
            <a:pathLst>
              <a:path w="6930795" h="5316648">
                <a:moveTo>
                  <a:pt x="6930795" y="0"/>
                </a:moveTo>
                <a:lnTo>
                  <a:pt x="0" y="0"/>
                </a:lnTo>
                <a:lnTo>
                  <a:pt x="0" y="5316647"/>
                </a:lnTo>
                <a:lnTo>
                  <a:pt x="6930795" y="5316647"/>
                </a:lnTo>
                <a:lnTo>
                  <a:pt x="6930795" y="0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2238147-DD48-00B1-899C-335EC29756FE}"/>
              </a:ext>
            </a:extLst>
          </p:cNvPr>
          <p:cNvSpPr/>
          <p:nvPr/>
        </p:nvSpPr>
        <p:spPr>
          <a:xfrm rot="-1390991" flipV="1">
            <a:off x="-1006041" y="-760676"/>
            <a:ext cx="5850583" cy="4488012"/>
          </a:xfrm>
          <a:custGeom>
            <a:avLst/>
            <a:gdLst/>
            <a:ahLst/>
            <a:cxnLst/>
            <a:rect l="l" t="t" r="r" b="b"/>
            <a:pathLst>
              <a:path w="5850583" h="4488012">
                <a:moveTo>
                  <a:pt x="0" y="4488012"/>
                </a:moveTo>
                <a:lnTo>
                  <a:pt x="5850583" y="4488012"/>
                </a:lnTo>
                <a:lnTo>
                  <a:pt x="5850583" y="0"/>
                </a:lnTo>
                <a:lnTo>
                  <a:pt x="0" y="0"/>
                </a:lnTo>
                <a:lnTo>
                  <a:pt x="0" y="4488012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CCCC2D2-556C-A268-0923-3E6DFEDE7A35}"/>
              </a:ext>
            </a:extLst>
          </p:cNvPr>
          <p:cNvSpPr/>
          <p:nvPr/>
        </p:nvSpPr>
        <p:spPr>
          <a:xfrm>
            <a:off x="9954565" y="9709809"/>
            <a:ext cx="8333435" cy="577191"/>
          </a:xfrm>
          <a:custGeom>
            <a:avLst/>
            <a:gdLst/>
            <a:ahLst/>
            <a:cxnLst/>
            <a:rect l="l" t="t" r="r" b="b"/>
            <a:pathLst>
              <a:path w="8333435" h="577191">
                <a:moveTo>
                  <a:pt x="0" y="0"/>
                </a:moveTo>
                <a:lnTo>
                  <a:pt x="8333435" y="0"/>
                </a:lnTo>
                <a:lnTo>
                  <a:pt x="8333435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8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31E2F4E-61F3-7BF1-0D9D-A7F214FDB981}"/>
              </a:ext>
            </a:extLst>
          </p:cNvPr>
          <p:cNvSpPr/>
          <p:nvPr/>
        </p:nvSpPr>
        <p:spPr>
          <a:xfrm>
            <a:off x="0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0" y="0"/>
                </a:lnTo>
                <a:lnTo>
                  <a:pt x="5491730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D7406C6-3B97-9A76-449A-51D758610733}"/>
              </a:ext>
            </a:extLst>
          </p:cNvPr>
          <p:cNvSpPr/>
          <p:nvPr/>
        </p:nvSpPr>
        <p:spPr>
          <a:xfrm>
            <a:off x="4691275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1" y="0"/>
                </a:lnTo>
                <a:lnTo>
                  <a:pt x="5491731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51FA3-DCC9-3725-62AB-2E9C3B6050F0}"/>
              </a:ext>
            </a:extLst>
          </p:cNvPr>
          <p:cNvSpPr txBox="1"/>
          <p:nvPr/>
        </p:nvSpPr>
        <p:spPr>
          <a:xfrm>
            <a:off x="3783019" y="398994"/>
            <a:ext cx="10721962" cy="70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5416" dirty="0">
                <a:solidFill>
                  <a:srgbClr val="D41839"/>
                </a:solidFill>
                <a:latin typeface="Calibri (MS) Bold"/>
              </a:rPr>
              <a:t>UMFRAGEERGEBNISSE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EA9BFD0-13E4-A6C4-5712-C27034E97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1558" y="1101750"/>
            <a:ext cx="11241068" cy="843080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0574B0C-267F-BB03-D60E-5CA703F2126C}"/>
              </a:ext>
            </a:extLst>
          </p:cNvPr>
          <p:cNvSpPr txBox="1"/>
          <p:nvPr/>
        </p:nvSpPr>
        <p:spPr>
          <a:xfrm>
            <a:off x="228440" y="98137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BDMV-Kongress 1.- 3. März 2024 Fulda</a:t>
            </a:r>
            <a:endParaRPr lang="de-DE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9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8C34B-917E-8AA4-FD65-AA40C4F58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6101587-0451-7B23-89ED-47304A7C1B5E}"/>
              </a:ext>
            </a:extLst>
          </p:cNvPr>
          <p:cNvSpPr/>
          <p:nvPr/>
        </p:nvSpPr>
        <p:spPr>
          <a:xfrm>
            <a:off x="14730726" y="7031"/>
            <a:ext cx="3557274" cy="1753004"/>
          </a:xfrm>
          <a:custGeom>
            <a:avLst/>
            <a:gdLst/>
            <a:ahLst/>
            <a:cxnLst/>
            <a:rect l="l" t="t" r="r" b="b"/>
            <a:pathLst>
              <a:path w="3557274" h="1753004">
                <a:moveTo>
                  <a:pt x="0" y="0"/>
                </a:moveTo>
                <a:lnTo>
                  <a:pt x="3557274" y="0"/>
                </a:lnTo>
                <a:lnTo>
                  <a:pt x="3557274" y="1753003"/>
                </a:lnTo>
                <a:lnTo>
                  <a:pt x="0" y="1753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80E77E6-497F-9C43-C2BB-249D82FDDE16}"/>
              </a:ext>
            </a:extLst>
          </p:cNvPr>
          <p:cNvSpPr/>
          <p:nvPr/>
        </p:nvSpPr>
        <p:spPr>
          <a:xfrm flipH="1">
            <a:off x="13639799" y="5676900"/>
            <a:ext cx="4953000" cy="4449170"/>
          </a:xfrm>
          <a:custGeom>
            <a:avLst/>
            <a:gdLst/>
            <a:ahLst/>
            <a:cxnLst/>
            <a:rect l="l" t="t" r="r" b="b"/>
            <a:pathLst>
              <a:path w="6930795" h="5316648">
                <a:moveTo>
                  <a:pt x="6930795" y="0"/>
                </a:moveTo>
                <a:lnTo>
                  <a:pt x="0" y="0"/>
                </a:lnTo>
                <a:lnTo>
                  <a:pt x="0" y="5316647"/>
                </a:lnTo>
                <a:lnTo>
                  <a:pt x="6930795" y="5316647"/>
                </a:lnTo>
                <a:lnTo>
                  <a:pt x="6930795" y="0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2D5FC26-C0CD-0236-E950-28A0B938E223}"/>
              </a:ext>
            </a:extLst>
          </p:cNvPr>
          <p:cNvSpPr/>
          <p:nvPr/>
        </p:nvSpPr>
        <p:spPr>
          <a:xfrm rot="-1390991" flipV="1">
            <a:off x="-1006041" y="-760676"/>
            <a:ext cx="5850583" cy="4488012"/>
          </a:xfrm>
          <a:custGeom>
            <a:avLst/>
            <a:gdLst/>
            <a:ahLst/>
            <a:cxnLst/>
            <a:rect l="l" t="t" r="r" b="b"/>
            <a:pathLst>
              <a:path w="5850583" h="4488012">
                <a:moveTo>
                  <a:pt x="0" y="4488012"/>
                </a:moveTo>
                <a:lnTo>
                  <a:pt x="5850583" y="4488012"/>
                </a:lnTo>
                <a:lnTo>
                  <a:pt x="5850583" y="0"/>
                </a:lnTo>
                <a:lnTo>
                  <a:pt x="0" y="0"/>
                </a:lnTo>
                <a:lnTo>
                  <a:pt x="0" y="4488012"/>
                </a:lnTo>
                <a:close/>
              </a:path>
            </a:pathLst>
          </a:custGeom>
          <a:blipFill>
            <a:blip r:embed="rId3"/>
            <a:stretch>
              <a:fillRect t="-20552" b="-980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E1096B8-8139-5AAD-50C8-3A954EF2FAA6}"/>
              </a:ext>
            </a:extLst>
          </p:cNvPr>
          <p:cNvSpPr/>
          <p:nvPr/>
        </p:nvSpPr>
        <p:spPr>
          <a:xfrm>
            <a:off x="9954565" y="9709809"/>
            <a:ext cx="8333435" cy="577191"/>
          </a:xfrm>
          <a:custGeom>
            <a:avLst/>
            <a:gdLst/>
            <a:ahLst/>
            <a:cxnLst/>
            <a:rect l="l" t="t" r="r" b="b"/>
            <a:pathLst>
              <a:path w="8333435" h="577191">
                <a:moveTo>
                  <a:pt x="0" y="0"/>
                </a:moveTo>
                <a:lnTo>
                  <a:pt x="8333435" y="0"/>
                </a:lnTo>
                <a:lnTo>
                  <a:pt x="8333435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8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8F51DD7-41FF-7BE0-87AB-B0A70A141178}"/>
              </a:ext>
            </a:extLst>
          </p:cNvPr>
          <p:cNvSpPr/>
          <p:nvPr/>
        </p:nvSpPr>
        <p:spPr>
          <a:xfrm>
            <a:off x="0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0" y="0"/>
                </a:lnTo>
                <a:lnTo>
                  <a:pt x="5491730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3D0A397-530B-23CA-B152-DBD19530AB6D}"/>
              </a:ext>
            </a:extLst>
          </p:cNvPr>
          <p:cNvSpPr/>
          <p:nvPr/>
        </p:nvSpPr>
        <p:spPr>
          <a:xfrm>
            <a:off x="4691275" y="9709809"/>
            <a:ext cx="5491730" cy="577191"/>
          </a:xfrm>
          <a:custGeom>
            <a:avLst/>
            <a:gdLst/>
            <a:ahLst/>
            <a:cxnLst/>
            <a:rect l="l" t="t" r="r" b="b"/>
            <a:pathLst>
              <a:path w="5491730" h="577191">
                <a:moveTo>
                  <a:pt x="0" y="0"/>
                </a:moveTo>
                <a:lnTo>
                  <a:pt x="5491731" y="0"/>
                </a:lnTo>
                <a:lnTo>
                  <a:pt x="5491731" y="577191"/>
                </a:lnTo>
                <a:lnTo>
                  <a:pt x="0" y="57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4811" r="-5140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7AF1C-BF8D-1D0E-3DCD-D2DAA9CAC469}"/>
              </a:ext>
            </a:extLst>
          </p:cNvPr>
          <p:cNvSpPr txBox="1"/>
          <p:nvPr/>
        </p:nvSpPr>
        <p:spPr>
          <a:xfrm>
            <a:off x="3783019" y="398994"/>
            <a:ext cx="10721962" cy="70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5416" dirty="0">
                <a:solidFill>
                  <a:srgbClr val="D41839"/>
                </a:solidFill>
                <a:latin typeface="Calibri (MS) Bold"/>
              </a:rPr>
              <a:t>UMFRAGEERGEBNISSE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85ACB7-1EBC-40B3-EB36-818CC1E58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1558" y="1101750"/>
            <a:ext cx="11241068" cy="843080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18A4BAE-17B8-870A-DA99-EBD6529A45BE}"/>
              </a:ext>
            </a:extLst>
          </p:cNvPr>
          <p:cNvSpPr txBox="1"/>
          <p:nvPr/>
        </p:nvSpPr>
        <p:spPr>
          <a:xfrm>
            <a:off x="228440" y="98137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BDMV-Kongress 1.- 3. März 2024 Fulda</a:t>
            </a:r>
            <a:endParaRPr lang="de-DE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77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e5c4206-c059-467e-bc2b-16b1bcccddba">
      <UserInfo>
        <DisplayName>BDMV | Dietmar Anlauf</DisplayName>
        <AccountId>17</AccountId>
        <AccountType/>
      </UserInfo>
      <UserInfo>
        <DisplayName>BDMV | Michael Weber</DisplayName>
        <AccountId>30</AccountId>
        <AccountType/>
      </UserInfo>
    </SharedWithUsers>
    <TaxCatchAll xmlns="fe5c4206-c059-467e-bc2b-16b1bcccddba" xsi:nil="true"/>
    <lcf76f155ced4ddcb4097134ff3c332f xmlns="4094b605-6b92-4541-a482-bba34924cc9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43CA72352C504CAAC7878D737082FD" ma:contentTypeVersion="15" ma:contentTypeDescription="Ein neues Dokument erstellen." ma:contentTypeScope="" ma:versionID="991aeef0aa61508a0809f486ac75a7bd">
  <xsd:schema xmlns:xsd="http://www.w3.org/2001/XMLSchema" xmlns:xs="http://www.w3.org/2001/XMLSchema" xmlns:p="http://schemas.microsoft.com/office/2006/metadata/properties" xmlns:ns2="fe5c4206-c059-467e-bc2b-16b1bcccddba" xmlns:ns3="4094b605-6b92-4541-a482-bba34924cc97" targetNamespace="http://schemas.microsoft.com/office/2006/metadata/properties" ma:root="true" ma:fieldsID="c0c763434b93f0bc7cd4d141cd8d86db" ns2:_="" ns3:_="">
    <xsd:import namespace="fe5c4206-c059-467e-bc2b-16b1bcccddba"/>
    <xsd:import namespace="4094b605-6b92-4541-a482-bba34924cc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c4206-c059-467e-bc2b-16b1bcccdd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851086a-0bb7-435a-8bc1-45aaec5667b5}" ma:internalName="TaxCatchAll" ma:showField="CatchAllData" ma:web="fe5c4206-c059-467e-bc2b-16b1bcccdd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4b605-6b92-4541-a482-bba34924cc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7215ba58-49e4-43c2-8597-9b85fdbb0a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89C970-0DF2-42C9-8A47-D3CF1F4E1163}">
  <ds:schemaRefs>
    <ds:schemaRef ds:uri="http://schemas.microsoft.com/office/2006/metadata/properties"/>
    <ds:schemaRef ds:uri="http://schemas.microsoft.com/office/infopath/2007/PartnerControls"/>
    <ds:schemaRef ds:uri="fe5c4206-c059-467e-bc2b-16b1bcccddba"/>
    <ds:schemaRef ds:uri="4094b605-6b92-4541-a482-bba34924cc97"/>
  </ds:schemaRefs>
</ds:datastoreItem>
</file>

<file path=customXml/itemProps2.xml><?xml version="1.0" encoding="utf-8"?>
<ds:datastoreItem xmlns:ds="http://schemas.openxmlformats.org/officeDocument/2006/customXml" ds:itemID="{A630D7AC-7C30-4B96-9127-0F30D07DD683}">
  <ds:schemaRefs>
    <ds:schemaRef ds:uri="4094b605-6b92-4541-a482-bba34924cc97"/>
    <ds:schemaRef ds:uri="fe5c4206-c059-467e-bc2b-16b1bcccdd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D8380C-43F8-4EBD-9DA7-31DBFE41C2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Custom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Präsi GR Ulm_DMF</dc:title>
  <dc:creator>Michael</dc:creator>
  <cp:lastModifiedBy>BDMV | Meike-Julia Dahmen</cp:lastModifiedBy>
  <cp:revision>128</cp:revision>
  <dcterms:created xsi:type="dcterms:W3CDTF">2006-08-16T00:00:00Z</dcterms:created>
  <dcterms:modified xsi:type="dcterms:W3CDTF">2024-03-04T04:28:44Z</dcterms:modified>
  <dc:identifier>DAF1iGehdBY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0x0101007643CA72352C504CAAC7878D737082FD</vt:lpwstr>
  </property>
</Properties>
</file>